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4344A-AC0B-4E06-A3C1-BA49FBDB8718}" v="2" dt="2022-10-26T21:27:30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Morgan" userId="42442bda-0ec4-4478-bc8e-81fff44fd40a" providerId="ADAL" clId="{1404344A-AC0B-4E06-A3C1-BA49FBDB8718}"/>
    <pc:docChg chg="custSel modSld">
      <pc:chgData name="Tiffany Morgan" userId="42442bda-0ec4-4478-bc8e-81fff44fd40a" providerId="ADAL" clId="{1404344A-AC0B-4E06-A3C1-BA49FBDB8718}" dt="2022-10-26T21:28:23.395" v="109" actId="1076"/>
      <pc:docMkLst>
        <pc:docMk/>
      </pc:docMkLst>
      <pc:sldChg chg="addSp modSp mod">
        <pc:chgData name="Tiffany Morgan" userId="42442bda-0ec4-4478-bc8e-81fff44fd40a" providerId="ADAL" clId="{1404344A-AC0B-4E06-A3C1-BA49FBDB8718}" dt="2022-10-26T21:28:23.395" v="109" actId="1076"/>
        <pc:sldMkLst>
          <pc:docMk/>
          <pc:sldMk cId="2946552834" sldId="256"/>
        </pc:sldMkLst>
        <pc:spChg chg="add mod">
          <ac:chgData name="Tiffany Morgan" userId="42442bda-0ec4-4478-bc8e-81fff44fd40a" providerId="ADAL" clId="{1404344A-AC0B-4E06-A3C1-BA49FBDB8718}" dt="2022-10-26T21:28:09.008" v="108" actId="20577"/>
          <ac:spMkLst>
            <pc:docMk/>
            <pc:sldMk cId="2946552834" sldId="256"/>
            <ac:spMk id="5" creationId="{9CCE2C00-364C-FF98-114D-14A05F79B616}"/>
          </ac:spMkLst>
        </pc:spChg>
        <pc:picChg chg="mod">
          <ac:chgData name="Tiffany Morgan" userId="42442bda-0ec4-4478-bc8e-81fff44fd40a" providerId="ADAL" clId="{1404344A-AC0B-4E06-A3C1-BA49FBDB8718}" dt="2022-10-26T21:28:23.395" v="109" actId="1076"/>
          <ac:picMkLst>
            <pc:docMk/>
            <pc:sldMk cId="2946552834" sldId="256"/>
            <ac:picMk id="4" creationId="{CF66A2DE-D165-E59D-F263-E28CFEF4714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8F67-E434-1C33-B4AD-68A74926B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8979-6FC8-C991-8958-22F8607C2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1E20-3D25-2D70-5451-07C7ECC7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E3F0-4D7B-E276-64EE-29912ACD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8CA0-4CA5-7479-929C-CE959C0E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E54F-5097-7D88-A791-A132EF65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84B7A-695F-2027-6F9C-5E60AA42F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477F-C02E-828D-5C28-E0C7D7A6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C95A-EB59-08E4-E4BB-B2B44AEB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2BC7F-F79D-D04F-EB65-1CC1C7FF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0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F2E2C-DB93-B48F-90DD-6E8C68C67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7D77E-AB73-1A52-6369-F747C101B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90DA-15A5-BE1F-B183-9216EF8C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8DA4-5676-2F3E-95DB-A002230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BA47-95D9-4C41-F81F-1C3201B5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E991-AAB5-6948-0009-34F8482B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2E9B-A4BA-4CB8-6197-B8E06441D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68D2A-75FD-3526-EDF7-1FD5E7DF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434F-DE0A-E2FB-032C-33659BD9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955E-B330-8E80-70BC-1A2E8E2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3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2446-455A-3D70-0D08-5E7F7CB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EB2A-F1A0-F8B9-C803-A22376786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0DA77-50DC-0F26-C630-CDFF9054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E6686-CF0B-06BE-7091-CF224FDA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19316-7AD4-4C6B-1A3C-B7F65946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B085-C21C-18DA-BA93-01AA32DF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136C-60F4-9C3B-0624-69EED81D8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347A-02E3-9E5E-FF40-FF684F9CB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9753-7D10-810D-9989-1A59B66A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A91AF-F090-2D38-BB5A-E2A86C08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4F1A-FE31-9C13-F3BC-37A5676F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12C9-E33B-8D51-8842-09B7852E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4728F-3E56-D9CA-07C4-41F26627F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63D69-709A-9F03-F9C7-37A1CB266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035B3-777E-850D-9F6A-9345D8FE7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79D07-D7B6-5A3C-061E-6E730D281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128B4-270B-E9A1-8453-29AC9127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CE16F-A01F-5F1E-DF2A-AEBF4427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27766-AA2E-5E67-8F36-891D76F4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4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E34C-BE2B-C45B-9F70-E66BE124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32A2B-EC99-4ECC-6D59-8383243A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B9338-9699-EB8B-C133-46AC9714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49511-7F6B-D3EE-0DD7-487C7937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8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FFE61-3041-9B6E-A223-5C5C42B4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122A0-3A4E-D6FB-973F-0309482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EB8BC-20FE-580B-0727-EECF9052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8E1-9B8E-92B9-8474-A58323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67205-C112-9C34-FA92-389EAE080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732CA-8781-8C1D-1A3E-8274A36B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FE12-FC6B-EA89-DAEF-3E1A7CF5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6330A-D581-0402-6EBB-764FD88D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7835D-29B4-8D20-6C8B-0F588A6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06C5-FEE4-F311-6F33-7FA47AB2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8EC69-DCFC-11AC-64AF-1EFD13E28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B20D4-982B-86CC-B7B1-6B8C8A9C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FA048-E427-0E47-E902-D17AE6F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771C2-5F2E-9F94-1A75-D343B0A6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8E88-91E3-4261-8406-A478CEC3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46663-4825-5DA7-CACA-72075C2B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3FF10-1913-152E-76BB-2D3727906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97DD4-2836-B7CB-9236-472E82883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10E4-8A78-476B-BEBE-7F7302F5CB2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B9029-6784-3387-6107-A6A3D6FFA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087C-4399-5EC6-DBE9-FDACD7FAA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8AFC-306B-4D20-8EB4-ADEEED12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OYzShF0mT0U" TargetMode="External"/><Relationship Id="rId12" Type="http://schemas.openxmlformats.org/officeDocument/2006/relationships/hyperlink" Target="https://www.youtube.com/watch?v=G0T_2NNoC68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QTsUEOUaWpY" TargetMode="External"/><Relationship Id="rId11" Type="http://schemas.openxmlformats.org/officeDocument/2006/relationships/slide" Target="slide4.xml"/><Relationship Id="rId5" Type="http://schemas.openxmlformats.org/officeDocument/2006/relationships/hyperlink" Target="https://blogs.ed.ac.uk/annabel-treshansky/2020/01/30/mindfulness-meditation-practices/" TargetMode="Externa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5688-808E-D013-8654-4E3CF4AC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683"/>
            <a:ext cx="9144000" cy="99599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Mindfulness - Part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264C6-9425-0C07-E9BF-164F38D13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9613" y="2023962"/>
            <a:ext cx="4572000" cy="380165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</a:t>
            </a:r>
            <a:r>
              <a:rPr lang="en-US" dirty="0"/>
              <a:t> – </a:t>
            </a:r>
            <a:r>
              <a:rPr lang="en-US" dirty="0">
                <a:hlinkClick r:id="rId6"/>
              </a:rPr>
              <a:t>Everyday Mindfulness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How does breathing calm the brain?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8" action="ppaction://hlinksldjump"/>
              </a:rPr>
              <a:t>Breathing Techniques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9" action="ppaction://hlinksldjump"/>
              </a:rPr>
              <a:t>More Breathing Techniques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10" action="ppaction://hlinksldjump"/>
              </a:rPr>
              <a:t>Circle of Control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11" action="ppaction://hlinksldjump"/>
              </a:rPr>
              <a:t>Flipping Your Lid (FYL)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FYL Explained</a:t>
            </a:r>
            <a:endParaRPr lang="en-US" dirty="0"/>
          </a:p>
        </p:txBody>
      </p:sp>
      <p:pic>
        <p:nvPicPr>
          <p:cNvPr id="4" name="Mindfulness pt3">
            <a:hlinkClick r:id="" action="ppaction://media"/>
            <a:extLst>
              <a:ext uri="{FF2B5EF4-FFF2-40B4-BE49-F238E27FC236}">
                <a16:creationId xmlns:a16="http://schemas.microsoft.com/office/drawing/2014/main" id="{CF66A2DE-D165-E59D-F263-E28CFEF47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5122" y="5825614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E2C00-364C-FF98-114D-14A05F79B616}"/>
              </a:ext>
            </a:extLst>
          </p:cNvPr>
          <p:cNvSpPr txBox="1"/>
          <p:nvPr/>
        </p:nvSpPr>
        <p:spPr>
          <a:xfrm>
            <a:off x="270387" y="4498258"/>
            <a:ext cx="239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the speaker icon below to listen to the introduction of Mindfulness- Part III</a:t>
            </a:r>
          </a:p>
        </p:txBody>
      </p:sp>
    </p:spTree>
    <p:extLst>
      <p:ext uri="{BB962C8B-B14F-4D97-AF65-F5344CB8AC3E}">
        <p14:creationId xmlns:p14="http://schemas.microsoft.com/office/powerpoint/2010/main" val="29465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112" y="5847907"/>
            <a:ext cx="1274134" cy="520995"/>
          </a:xfrm>
          <a:ln w="28575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1200" dirty="0" smtClean="0">
                <a:latin typeface="Britannic Bold" panose="020B0903060703020204" pitchFamily="34" charset="0"/>
                <a:hlinkClick r:id="rId3" action="ppaction://hlinksldjump"/>
              </a:rPr>
              <a:t>Return to Home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427942"/>
              </p:ext>
            </p:extLst>
          </p:nvPr>
        </p:nvGraphicFramePr>
        <p:xfrm>
          <a:off x="2833688" y="1825625"/>
          <a:ext cx="65246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8124890" imgH="5418088" progId="Word.Document.12">
                  <p:embed/>
                </p:oleObj>
              </mc:Choice>
              <mc:Fallback>
                <p:oleObj name="Document" r:id="rId4" imgW="8124890" imgH="5418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3688" y="1825625"/>
                        <a:ext cx="65246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79488"/>
              </p:ext>
            </p:extLst>
          </p:nvPr>
        </p:nvGraphicFramePr>
        <p:xfrm>
          <a:off x="2126513" y="555624"/>
          <a:ext cx="7393726" cy="620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6" imgW="6849344" imgH="5746402" progId="Word.Document.12">
                  <p:embed/>
                </p:oleObj>
              </mc:Choice>
              <mc:Fallback>
                <p:oleObj name="Document" r:id="rId6" imgW="6849344" imgH="5746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6513" y="555624"/>
                        <a:ext cx="7393726" cy="6202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4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33" y="361295"/>
            <a:ext cx="4306186" cy="645635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51805" y="5901069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mtClean="0">
                <a:latin typeface="Britannic Bold" panose="020B0903060703020204" pitchFamily="34" charset="0"/>
                <a:hlinkClick r:id="rId3" action="ppaction://hlinksldjump"/>
              </a:rPr>
              <a:t>Return to Home</a:t>
            </a:r>
            <a:r>
              <a:rPr lang="en-US" sz="1200" smtClean="0"/>
              <a:t/>
            </a:r>
            <a:br>
              <a:rPr lang="en-US" sz="120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62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0154093" y="5879804"/>
            <a:ext cx="1529316" cy="584237"/>
          </a:xfrm>
          <a:ln w="28575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latin typeface="Britannic Bold" panose="020B0903060703020204" pitchFamily="34" charset="0"/>
                <a:hlinkClick r:id="rId2" action="ppaction://hlinksldjump"/>
              </a:rPr>
              <a:t>Return to Home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5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67152" y="3200400"/>
            <a:ext cx="4125433" cy="3408959"/>
          </a:xfrm>
          <a:prstGeom prst="rect">
            <a:avLst/>
          </a:prstGeom>
          <a:ln/>
        </p:spPr>
      </p:pic>
      <p:pic>
        <p:nvPicPr>
          <p:cNvPr id="6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6324" y="159488"/>
            <a:ext cx="5560829" cy="6602265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5879805" y="744279"/>
            <a:ext cx="5911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Flipping Your Lid ( FYL)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504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2629" y="228396"/>
            <a:ext cx="5534797" cy="2924583"/>
          </a:xfrm>
          <a:prstGeom prst="rect">
            <a:avLst/>
          </a:prstGeom>
          <a:ln/>
        </p:spPr>
      </p:pic>
      <p:pic>
        <p:nvPicPr>
          <p:cNvPr id="5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2629" y="3551274"/>
            <a:ext cx="5534797" cy="2864364"/>
          </a:xfrm>
          <a:prstGeom prst="rect">
            <a:avLst/>
          </a:prstGeom>
          <a:ln/>
        </p:spPr>
      </p:pic>
      <p:pic>
        <p:nvPicPr>
          <p:cNvPr id="6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09144" y="3551274"/>
            <a:ext cx="5078161" cy="2864364"/>
          </a:xfrm>
          <a:prstGeom prst="rect">
            <a:avLst/>
          </a:prstGeom>
          <a:ln/>
        </p:spPr>
      </p:pic>
      <p:pic>
        <p:nvPicPr>
          <p:cNvPr id="7" name="image2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09144" y="365125"/>
            <a:ext cx="5163221" cy="2864364"/>
          </a:xfrm>
          <a:prstGeom prst="rect">
            <a:avLst/>
          </a:prstGeom>
          <a:ln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154093" y="5879804"/>
            <a:ext cx="1529316" cy="58423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smtClean="0">
                <a:latin typeface="Britannic Bold" panose="020B0903060703020204" pitchFamily="34" charset="0"/>
                <a:hlinkClick r:id="rId6" action="ppaction://hlinksldjump"/>
              </a:rPr>
              <a:t>Return to Home</a:t>
            </a:r>
            <a:r>
              <a:rPr lang="en-US" sz="1200" smtClean="0"/>
              <a:t/>
            </a:r>
            <a:br>
              <a:rPr lang="en-US" sz="120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67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67</Words>
  <Application>Microsoft Office PowerPoint</Application>
  <PresentationFormat>Widescreen</PresentationFormat>
  <Paragraphs>14</Paragraphs>
  <Slides>5</Slides>
  <Notes>0</Notes>
  <HiddenSlides>4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Britannic Bold</vt:lpstr>
      <vt:lpstr>Calibri</vt:lpstr>
      <vt:lpstr>Calibri Light</vt:lpstr>
      <vt:lpstr>Office Theme</vt:lpstr>
      <vt:lpstr>Document</vt:lpstr>
      <vt:lpstr>Mindfulness - Part III</vt:lpstr>
      <vt:lpstr>Return to Home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- Part III</dc:title>
  <dc:creator>Tiffany Morgan</dc:creator>
  <cp:lastModifiedBy>Susie Lane</cp:lastModifiedBy>
  <cp:revision>8</cp:revision>
  <dcterms:created xsi:type="dcterms:W3CDTF">2022-10-26T21:04:17Z</dcterms:created>
  <dcterms:modified xsi:type="dcterms:W3CDTF">2023-03-21T20:53:03Z</dcterms:modified>
</cp:coreProperties>
</file>